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42" y="2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9799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894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8674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5765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476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966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8059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248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90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9257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6883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B438F-F272-4B9A-8D78-9F8D908E2C53}" type="datetimeFigureOut">
              <a:rPr lang="en-AU" smtClean="0"/>
              <a:t>8/08/2016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270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6168" y="293615"/>
            <a:ext cx="11828477" cy="1582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sz="2400" dirty="0">
                <a:solidFill>
                  <a:schemeClr val="tx1"/>
                </a:solidFill>
              </a:rPr>
              <a:t>DMX Client</a:t>
            </a:r>
          </a:p>
          <a:p>
            <a:pPr algn="r"/>
            <a:r>
              <a:rPr lang="en-AU" sz="1200" dirty="0">
                <a:solidFill>
                  <a:schemeClr val="tx1"/>
                </a:solidFill>
              </a:rPr>
              <a:t>Any device capable of publishing</a:t>
            </a:r>
          </a:p>
          <a:p>
            <a:pPr algn="r"/>
            <a:r>
              <a:rPr lang="en-AU" sz="1200" dirty="0">
                <a:solidFill>
                  <a:schemeClr val="tx1"/>
                </a:solidFill>
              </a:rPr>
              <a:t>a JSON Colour Message over MQTT</a:t>
            </a:r>
          </a:p>
        </p:txBody>
      </p:sp>
      <p:sp>
        <p:nvSpPr>
          <p:cNvPr id="6" name="Rectangle 5"/>
          <p:cNvSpPr/>
          <p:nvPr/>
        </p:nvSpPr>
        <p:spPr>
          <a:xfrm>
            <a:off x="3529683" y="4848838"/>
            <a:ext cx="2323750" cy="185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2" b="88643" l="7267" r="8997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272"/>
          <a:stretch/>
        </p:blipFill>
        <p:spPr>
          <a:xfrm>
            <a:off x="3568854" y="5619472"/>
            <a:ext cx="2225836" cy="10829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67139" y="4889930"/>
            <a:ext cx="222755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.NET DMX Server</a:t>
            </a:r>
          </a:p>
          <a:p>
            <a:r>
              <a:rPr lang="en-AU" sz="1400" dirty="0"/>
              <a:t>Windows or </a:t>
            </a:r>
          </a:p>
          <a:p>
            <a:r>
              <a:rPr lang="en-AU" sz="1400" dirty="0"/>
              <a:t>Mono on </a:t>
            </a:r>
            <a:r>
              <a:rPr lang="en-AU" sz="1400" dirty="0" err="1"/>
              <a:t>Raspbian</a:t>
            </a:r>
            <a:endParaRPr lang="en-AU" sz="1400" dirty="0"/>
          </a:p>
        </p:txBody>
      </p:sp>
      <p:sp>
        <p:nvSpPr>
          <p:cNvPr id="9" name="Rectangle 8"/>
          <p:cNvSpPr/>
          <p:nvPr/>
        </p:nvSpPr>
        <p:spPr>
          <a:xfrm>
            <a:off x="3544403" y="3141974"/>
            <a:ext cx="2323750" cy="9731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100" dirty="0" err="1">
                <a:solidFill>
                  <a:schemeClr val="tx1"/>
                </a:solidFill>
              </a:rPr>
              <a:t>Mosquitto</a:t>
            </a:r>
            <a:endParaRPr lang="en-AU" sz="1100" dirty="0">
              <a:solidFill>
                <a:schemeClr val="tx1"/>
              </a:solidFill>
            </a:endParaRPr>
          </a:p>
          <a:p>
            <a:pPr algn="ctr"/>
            <a:r>
              <a:rPr lang="en-AU" sz="1100" dirty="0">
                <a:solidFill>
                  <a:schemeClr val="tx1"/>
                </a:solidFill>
              </a:rPr>
              <a:t>Azure IoT Hub or</a:t>
            </a:r>
          </a:p>
          <a:p>
            <a:pPr algn="ctr"/>
            <a:endParaRPr lang="en-AU" sz="1100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12" b="89857" l="1493" r="9891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08577" y="4730290"/>
            <a:ext cx="2147442" cy="1220866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>
          <a:xfrm>
            <a:off x="3988928" y="4191003"/>
            <a:ext cx="352337" cy="5861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ight Arrow 12"/>
          <p:cNvSpPr/>
          <p:nvPr/>
        </p:nvSpPr>
        <p:spPr>
          <a:xfrm>
            <a:off x="6027196" y="5340723"/>
            <a:ext cx="499897" cy="3355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6019" y="4848837"/>
            <a:ext cx="993317" cy="108109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81672" y="4848836"/>
            <a:ext cx="993317" cy="108109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74989" y="4813980"/>
            <a:ext cx="1023938" cy="11144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7502" y="4827616"/>
            <a:ext cx="1023938" cy="11144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3155" y="4827615"/>
            <a:ext cx="1023938" cy="111442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88928" y="435308"/>
            <a:ext cx="1434695" cy="1219200"/>
          </a:xfrm>
          <a:prstGeom prst="rect">
            <a:avLst/>
          </a:prstGeom>
        </p:spPr>
      </p:pic>
      <p:sp>
        <p:nvSpPr>
          <p:cNvPr id="26" name="Down Arrow 25"/>
          <p:cNvSpPr/>
          <p:nvPr/>
        </p:nvSpPr>
        <p:spPr>
          <a:xfrm>
            <a:off x="4512899" y="1931136"/>
            <a:ext cx="386755" cy="10348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Down Arrow 27"/>
          <p:cNvSpPr/>
          <p:nvPr/>
        </p:nvSpPr>
        <p:spPr>
          <a:xfrm rot="2081127">
            <a:off x="5617894" y="1880703"/>
            <a:ext cx="386755" cy="1188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TextBox 30"/>
          <p:cNvSpPr txBox="1"/>
          <p:nvPr/>
        </p:nvSpPr>
        <p:spPr>
          <a:xfrm>
            <a:off x="6527093" y="1619166"/>
            <a:ext cx="267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/>
              <a:t>{“id”,[3],”red”:255,”green”:100,”}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56716" y="1619165"/>
            <a:ext cx="2428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/>
              <a:t>{“id”,[1,2],”red”:20,”blue”:155}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887908" y="4487488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Id:1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951901" y="4485030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Id:2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843492" y="4483500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Id:3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8" t="2612" r="17114" b="5017"/>
          <a:stretch/>
        </p:blipFill>
        <p:spPr>
          <a:xfrm>
            <a:off x="6622391" y="494054"/>
            <a:ext cx="1516675" cy="116045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6408" y="439117"/>
            <a:ext cx="1432842" cy="121539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1836" y="3424638"/>
            <a:ext cx="2702704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sz="900" dirty="0"/>
              <a:t>[</a:t>
            </a:r>
          </a:p>
          <a:p>
            <a:r>
              <a:rPr lang="en-AU" sz="900" dirty="0"/>
              <a:t>  {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desc</a:t>
            </a:r>
            <a:r>
              <a:rPr lang="en-AU" sz="900" dirty="0"/>
              <a:t>": "</a:t>
            </a:r>
            <a:r>
              <a:rPr lang="en-AU" sz="900" dirty="0" err="1"/>
              <a:t>SlimPar</a:t>
            </a:r>
            <a:r>
              <a:rPr lang="en-AU" sz="900" dirty="0"/>
              <a:t> Q12 Quad Light Powerhouse",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fixtureId</a:t>
            </a:r>
            <a:r>
              <a:rPr lang="en-AU" sz="900" dirty="0"/>
              <a:t>": 1,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startChannel</a:t>
            </a:r>
            <a:r>
              <a:rPr lang="en-AU" sz="900" dirty="0"/>
              <a:t>": 1,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numberOfChannels</a:t>
            </a:r>
            <a:r>
              <a:rPr lang="en-AU" sz="900" dirty="0"/>
              <a:t>": 4,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initialChannelMask</a:t>
            </a:r>
            <a:r>
              <a:rPr lang="en-AU" sz="900" dirty="0"/>
              <a:t>": [ 0, 0, 0, 0 ],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redChannels</a:t>
            </a:r>
            <a:r>
              <a:rPr lang="en-AU" sz="900" dirty="0"/>
              <a:t>": [ 1 ],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greenChannels</a:t>
            </a:r>
            <a:r>
              <a:rPr lang="en-AU" sz="900" dirty="0"/>
              <a:t>": [ 2 ],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blueChannels</a:t>
            </a:r>
            <a:r>
              <a:rPr lang="en-AU" sz="900" dirty="0"/>
              <a:t>": [ 3 ],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autoPlayId</a:t>
            </a:r>
            <a:r>
              <a:rPr lang="en-AU" sz="900" dirty="0"/>
              <a:t>": "</a:t>
            </a:r>
            <a:r>
              <a:rPr lang="en-AU" sz="900" dirty="0" err="1"/>
              <a:t>rgbLight</a:t>
            </a:r>
            <a:r>
              <a:rPr lang="en-AU" sz="900" dirty="0"/>
              <a:t>"</a:t>
            </a:r>
          </a:p>
          <a:p>
            <a:r>
              <a:rPr lang="en-AU" sz="900" dirty="0"/>
              <a:t>  },</a:t>
            </a:r>
          </a:p>
          <a:p>
            <a:r>
              <a:rPr lang="en-AU" sz="900" dirty="0"/>
              <a:t>  {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desc</a:t>
            </a:r>
            <a:r>
              <a:rPr lang="en-AU" sz="900" dirty="0"/>
              <a:t>": "</a:t>
            </a:r>
            <a:r>
              <a:rPr lang="en-AU" sz="900" dirty="0" err="1"/>
              <a:t>SlimPar</a:t>
            </a:r>
            <a:r>
              <a:rPr lang="en-AU" sz="900" dirty="0"/>
              <a:t> Q12 Quad Light Powerhouse",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fixtureId</a:t>
            </a:r>
            <a:r>
              <a:rPr lang="en-AU" sz="900" dirty="0"/>
              <a:t>": 2,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startChannel</a:t>
            </a:r>
            <a:r>
              <a:rPr lang="en-AU" sz="900" dirty="0"/>
              <a:t>": 5,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numberOfChannels</a:t>
            </a:r>
            <a:r>
              <a:rPr lang="en-AU" sz="900" dirty="0"/>
              <a:t>": 4,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initialChannelMask</a:t>
            </a:r>
            <a:r>
              <a:rPr lang="en-AU" sz="900" dirty="0"/>
              <a:t>": [ 0, 0, 0, 0 ],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redChannels</a:t>
            </a:r>
            <a:r>
              <a:rPr lang="en-AU" sz="900" dirty="0"/>
              <a:t>": [ 1 ],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greenChannels</a:t>
            </a:r>
            <a:r>
              <a:rPr lang="en-AU" sz="900" dirty="0"/>
              <a:t>": [ 2 ],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blueChannels</a:t>
            </a:r>
            <a:r>
              <a:rPr lang="en-AU" sz="900" dirty="0"/>
              <a:t>": [ 3 ],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autoPlayId</a:t>
            </a:r>
            <a:r>
              <a:rPr lang="en-AU" sz="900" dirty="0"/>
              <a:t>": "</a:t>
            </a:r>
            <a:r>
              <a:rPr lang="en-AU" sz="900" dirty="0" err="1"/>
              <a:t>rgbLight</a:t>
            </a:r>
            <a:r>
              <a:rPr lang="en-AU" sz="900" dirty="0"/>
              <a:t>"</a:t>
            </a:r>
          </a:p>
          <a:p>
            <a:r>
              <a:rPr lang="en-AU" sz="900" dirty="0"/>
              <a:t>  }</a:t>
            </a:r>
          </a:p>
          <a:p>
            <a:r>
              <a:rPr lang="en-AU" sz="900" dirty="0"/>
              <a:t>]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835" y="3073844"/>
            <a:ext cx="2968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err="1"/>
              <a:t>universe.json</a:t>
            </a:r>
            <a:r>
              <a:rPr lang="en-AU" dirty="0"/>
              <a:t> Reference Table</a:t>
            </a:r>
          </a:p>
        </p:txBody>
      </p:sp>
      <p:sp>
        <p:nvSpPr>
          <p:cNvPr id="39" name="Right Arrow 38"/>
          <p:cNvSpPr/>
          <p:nvPr/>
        </p:nvSpPr>
        <p:spPr>
          <a:xfrm rot="10800000">
            <a:off x="2856023" y="5354590"/>
            <a:ext cx="499897" cy="3355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1" name="Down Arrow 40"/>
          <p:cNvSpPr/>
          <p:nvPr/>
        </p:nvSpPr>
        <p:spPr>
          <a:xfrm rot="19717135">
            <a:off x="3430559" y="1871370"/>
            <a:ext cx="386755" cy="1188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Down Arrow 41"/>
          <p:cNvSpPr/>
          <p:nvPr/>
        </p:nvSpPr>
        <p:spPr>
          <a:xfrm rot="10800000">
            <a:off x="5051204" y="4191003"/>
            <a:ext cx="352337" cy="5861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/>
          <p:cNvSpPr/>
          <p:nvPr/>
        </p:nvSpPr>
        <p:spPr>
          <a:xfrm>
            <a:off x="3176160" y="1619986"/>
            <a:ext cx="29492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1400" dirty="0"/>
              <a:t>{"id</a:t>
            </a:r>
            <a:r>
              <a:rPr lang="en-AU" sz="1400"/>
              <a:t>":[1,2,3],"</a:t>
            </a:r>
            <a:r>
              <a:rPr lang="en-AU" sz="1400" dirty="0"/>
              <a:t>data":"/6T1AAAAAA=="}</a:t>
            </a:r>
          </a:p>
        </p:txBody>
      </p:sp>
    </p:spTree>
    <p:extLst>
      <p:ext uri="{BB962C8B-B14F-4D97-AF65-F5344CB8AC3E}">
        <p14:creationId xmlns:p14="http://schemas.microsoft.com/office/powerpoint/2010/main" val="4239049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223</Words>
  <Application>Microsoft Office PowerPoint</Application>
  <PresentationFormat>Widescreen</PresentationFormat>
  <Paragraphs>40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Glover (DPE AUSTRALIA)</dc:creator>
  <cp:lastModifiedBy>Dave Glover (DPE AUSTRALIA)</cp:lastModifiedBy>
  <cp:revision>15</cp:revision>
  <dcterms:created xsi:type="dcterms:W3CDTF">2016-06-20T01:04:31Z</dcterms:created>
  <dcterms:modified xsi:type="dcterms:W3CDTF">2016-08-08T05:15:51Z</dcterms:modified>
</cp:coreProperties>
</file>

<file path=docProps/thumbnail.jpeg>
</file>